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BF23C1-1396-4453-B98D-B5C3977AFDC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F58386B-8BB7-434D-A769-CCB17BF4E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9342F56-C7A4-4D73-AD49-E4BA19B5AE17}"/>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F22865C1-1F18-4F91-9ABB-9646158C9F6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264EA4A-A541-4D43-9E39-E54E544EB452}"/>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298006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FA118-85A4-4528-88AC-5C4F21EE8B4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900672A-DDB5-415F-809A-4B5A70EA363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D2E1AD-07CE-41E0-9053-E73297F90D16}"/>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E7CDF8A1-2350-4D76-8393-A2F54EEE38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6AF2B9-731D-4E35-A9AD-24D2A3B0C0A0}"/>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265562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D5320AD-A2C2-49C2-B733-76AFAE84677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449820A-590C-48EF-B930-A46E131E2EA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0E08BDF-0FF2-4A30-A553-C8E7188F153A}"/>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29D110FF-834D-4DB6-A7BE-D4388F074C7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138E5C-2887-48CF-8037-7516D360FE13}"/>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326068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C39CB-7D41-406F-A057-8F2976D301C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2F0D377-11B9-4154-91DE-DB225413BF3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790CF48-5AE8-4FE0-8186-19736E179441}"/>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30C12BC2-7800-4953-B424-505A20CE326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071ADA0-1791-41DB-B65D-48BAC0DB29F8}"/>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247263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A6C99F-4121-47AA-9D8A-54E42CC6EAD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D1E067D-D249-4199-8B63-120B820ADD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1F02EE6-5883-4A62-8F36-BDC93E959C3A}"/>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AF42D41F-D373-4F91-BAC5-51B138B633D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95F124A-E8CC-489B-B633-7A353C945A35}"/>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249208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A0BFF1-4C0E-4668-B894-7E9A2A0C7E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6B382F5-BDE4-4355-AD3D-45B8539A0B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2E37571-CE94-46B8-9BAD-D72B5AE3728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9DF7978-BD39-4E42-8A3D-A75DAFAECF3B}"/>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6" name="Fußzeilenplatzhalter 5">
            <a:extLst>
              <a:ext uri="{FF2B5EF4-FFF2-40B4-BE49-F238E27FC236}">
                <a16:creationId xmlns:a16="http://schemas.microsoft.com/office/drawing/2014/main" id="{D11C3F0D-D51D-4556-9486-F956784A48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C36290F-8F39-4FD0-9E07-CE9019F82B62}"/>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333002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6A520-4F81-4F8A-8063-D5FD65902C7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3A8F609-764D-4547-9623-D16C35F74F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04384E2-8E4F-4459-AC6A-75EDD2B1ED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467C008-F2C6-4433-8F2F-F5176A76D2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657A08A-D0E0-4DBD-9AF3-ED03CFA0098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F697CD2-27D4-4BA7-ACE0-B5C7714EDE21}"/>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8" name="Fußzeilenplatzhalter 7">
            <a:extLst>
              <a:ext uri="{FF2B5EF4-FFF2-40B4-BE49-F238E27FC236}">
                <a16:creationId xmlns:a16="http://schemas.microsoft.com/office/drawing/2014/main" id="{5AB247ED-3EC0-4BEE-AA72-94032856F7D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F8671A3-0693-46CE-B56F-7CC5BC546B13}"/>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539350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9D20D6-4172-44A6-845E-2213B81DEE3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F304FA3-2A85-433B-BD8F-33473485F9DE}"/>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4" name="Fußzeilenplatzhalter 3">
            <a:extLst>
              <a:ext uri="{FF2B5EF4-FFF2-40B4-BE49-F238E27FC236}">
                <a16:creationId xmlns:a16="http://schemas.microsoft.com/office/drawing/2014/main" id="{4F701D94-902C-427A-9210-D7E543A569D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D5CE0A1-8F01-4631-8F2B-245C03503A62}"/>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151113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3E528C6-A9CD-4776-8A5D-D67F9B9AA662}"/>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3" name="Fußzeilenplatzhalter 2">
            <a:extLst>
              <a:ext uri="{FF2B5EF4-FFF2-40B4-BE49-F238E27FC236}">
                <a16:creationId xmlns:a16="http://schemas.microsoft.com/office/drawing/2014/main" id="{89A37A88-46DE-4648-84E9-2B0D76EE132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C8AC467-37E4-43C5-BDE9-7791BCDDC347}"/>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378489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A3C3D4-E00E-451F-8CC7-4574A9D9E78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CBFED24-0D03-498F-A4EC-EC607D8BF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DB815D7-F699-47C9-94F4-AE7E0B1DD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414F142-8334-4494-84B6-2CA75DAA3083}"/>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6" name="Fußzeilenplatzhalter 5">
            <a:extLst>
              <a:ext uri="{FF2B5EF4-FFF2-40B4-BE49-F238E27FC236}">
                <a16:creationId xmlns:a16="http://schemas.microsoft.com/office/drawing/2014/main" id="{F7E0516A-7C85-4C9A-B61C-CDE417A37AD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AD15A5B-F1D0-4711-BAA6-ED0EFCDFE558}"/>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2052281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2972ED-5AF0-425A-8BD0-9652F539464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AE5174C-2B25-4EA7-87CD-A708F2BC9F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5290330-8AD2-4AD5-9300-35E9BB516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8D396AA-8102-4C82-9473-74B3052AB7A9}"/>
              </a:ext>
            </a:extLst>
          </p:cNvPr>
          <p:cNvSpPr>
            <a:spLocks noGrp="1"/>
          </p:cNvSpPr>
          <p:nvPr>
            <p:ph type="dt" sz="half" idx="10"/>
          </p:nvPr>
        </p:nvSpPr>
        <p:spPr/>
        <p:txBody>
          <a:bodyPr/>
          <a:lstStyle/>
          <a:p>
            <a:fld id="{73568494-0A21-4CBA-93AD-89A1B356E80D}" type="datetimeFigureOut">
              <a:rPr lang="de-DE" smtClean="0"/>
              <a:t>03.04.2025</a:t>
            </a:fld>
            <a:endParaRPr lang="de-DE"/>
          </a:p>
        </p:txBody>
      </p:sp>
      <p:sp>
        <p:nvSpPr>
          <p:cNvPr id="6" name="Fußzeilenplatzhalter 5">
            <a:extLst>
              <a:ext uri="{FF2B5EF4-FFF2-40B4-BE49-F238E27FC236}">
                <a16:creationId xmlns:a16="http://schemas.microsoft.com/office/drawing/2014/main" id="{0E5F6446-E339-4637-8835-FF9B7773B7C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E7BD7E2-C836-41BA-96BB-DF6B29E8DEBB}"/>
              </a:ext>
            </a:extLst>
          </p:cNvPr>
          <p:cNvSpPr>
            <a:spLocks noGrp="1"/>
          </p:cNvSpPr>
          <p:nvPr>
            <p:ph type="sldNum" sz="quarter" idx="12"/>
          </p:nvPr>
        </p:nvSpPr>
        <p:spPr/>
        <p:txBody>
          <a:bodyPr/>
          <a:lstStyle/>
          <a:p>
            <a:fld id="{B74A3611-C7B7-4BB8-9AF9-61A2BA1E4841}" type="slidenum">
              <a:rPr lang="de-DE" smtClean="0"/>
              <a:t>‹Nr.›</a:t>
            </a:fld>
            <a:endParaRPr lang="de-DE"/>
          </a:p>
        </p:txBody>
      </p:sp>
    </p:spTree>
    <p:extLst>
      <p:ext uri="{BB962C8B-B14F-4D97-AF65-F5344CB8AC3E}">
        <p14:creationId xmlns:p14="http://schemas.microsoft.com/office/powerpoint/2010/main" val="323205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AAAE139-481F-4F8C-A8E8-077CB2AAEA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DE0E9E3-CABC-40D7-B47C-18F030CCDA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BAA9D61-A371-4504-B5ED-049F3F0AE6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68494-0A21-4CBA-93AD-89A1B356E80D}" type="datetimeFigureOut">
              <a:rPr lang="de-DE" smtClean="0"/>
              <a:t>03.04.2025</a:t>
            </a:fld>
            <a:endParaRPr lang="de-DE"/>
          </a:p>
        </p:txBody>
      </p:sp>
      <p:sp>
        <p:nvSpPr>
          <p:cNvPr id="5" name="Fußzeilenplatzhalter 4">
            <a:extLst>
              <a:ext uri="{FF2B5EF4-FFF2-40B4-BE49-F238E27FC236}">
                <a16:creationId xmlns:a16="http://schemas.microsoft.com/office/drawing/2014/main" id="{77E90257-1C2D-49A0-B681-035FB8B6B0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460511B-7F4F-4BBB-9F64-AAE1D3F3E3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A3611-C7B7-4BB8-9AF9-61A2BA1E4841}" type="slidenum">
              <a:rPr lang="de-DE" smtClean="0"/>
              <a:t>‹Nr.›</a:t>
            </a:fld>
            <a:endParaRPr lang="de-DE"/>
          </a:p>
        </p:txBody>
      </p:sp>
    </p:spTree>
    <p:extLst>
      <p:ext uri="{BB962C8B-B14F-4D97-AF65-F5344CB8AC3E}">
        <p14:creationId xmlns:p14="http://schemas.microsoft.com/office/powerpoint/2010/main" val="2740808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0210A60F-3961-40D0-9CBA-0F7F5C731E90}"/>
              </a:ext>
            </a:extLst>
          </p:cNvPr>
          <p:cNvSpPr/>
          <p:nvPr/>
        </p:nvSpPr>
        <p:spPr>
          <a:xfrm>
            <a:off x="905933" y="1405467"/>
            <a:ext cx="9753600" cy="4792133"/>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sp>
        <p:nvSpPr>
          <p:cNvPr id="2" name="Titel 1">
            <a:extLst>
              <a:ext uri="{FF2B5EF4-FFF2-40B4-BE49-F238E27FC236}">
                <a16:creationId xmlns:a16="http://schemas.microsoft.com/office/drawing/2014/main" id="{2DEC7A29-A829-4BF9-B56C-6D0EEDBE830F}"/>
              </a:ext>
            </a:extLst>
          </p:cNvPr>
          <p:cNvSpPr>
            <a:spLocks noGrp="1"/>
          </p:cNvSpPr>
          <p:nvPr>
            <p:ph type="ctrTitle"/>
          </p:nvPr>
        </p:nvSpPr>
        <p:spPr>
          <a:xfrm>
            <a:off x="1210733" y="2167467"/>
            <a:ext cx="9144000" cy="3259666"/>
          </a:xfrm>
        </p:spPr>
        <p:txBody>
          <a:bodyPr>
            <a:normAutofit fontScale="90000"/>
          </a:bodyPr>
          <a:lstStyle/>
          <a:p>
            <a:r>
              <a:rPr lang="de-DE" sz="2800" dirty="0">
                <a:latin typeface="+mn-lt"/>
              </a:rPr>
              <a:t>Nachruf</a:t>
            </a:r>
            <a:br>
              <a:rPr lang="de-DE" sz="2800" dirty="0">
                <a:latin typeface="+mn-lt"/>
              </a:rPr>
            </a:br>
            <a:br>
              <a:rPr lang="de-DE" sz="2800" dirty="0">
                <a:latin typeface="+mn-lt"/>
              </a:rPr>
            </a:br>
            <a:r>
              <a:rPr lang="de-DE" sz="2000" dirty="0">
                <a:latin typeface="+mn-lt"/>
              </a:rPr>
              <a:t>Wir trauern um unser langjähriges Mitglied Alfons Fischer, der am 20. März 2025 im Alter von 90 Jahren verstorben ist. </a:t>
            </a:r>
            <a:br>
              <a:rPr lang="de-DE" sz="2000" dirty="0">
                <a:latin typeface="+mn-lt"/>
              </a:rPr>
            </a:br>
            <a:br>
              <a:rPr lang="de-DE" sz="2000" dirty="0">
                <a:latin typeface="+mn-lt"/>
              </a:rPr>
            </a:br>
            <a:r>
              <a:rPr lang="de-DE" sz="2000" dirty="0">
                <a:latin typeface="+mn-lt"/>
              </a:rPr>
              <a:t>Alfons war seit 1947 Mitglied der SV 07 Bischofsheim und spielte Ende der 50er Jahre aktiv in der 2. Mannschaft Fußball. Er versäumte kaum ein Spiel der 1. Mannschaft und war mit dem Verein bis zu seinem Tod leidenschaftlich verbunden.</a:t>
            </a:r>
            <a:br>
              <a:rPr lang="de-DE" sz="2000" dirty="0">
                <a:latin typeface="+mn-lt"/>
              </a:rPr>
            </a:br>
            <a:br>
              <a:rPr lang="de-DE" sz="2000" dirty="0">
                <a:latin typeface="+mn-lt"/>
              </a:rPr>
            </a:br>
            <a:r>
              <a:rPr lang="de-DE" sz="2000" dirty="0">
                <a:latin typeface="+mn-lt"/>
              </a:rPr>
              <a:t>Wir werden ihn sehr vermissen und sind dankbar für die gemeinsame Zeit.</a:t>
            </a:r>
            <a:br>
              <a:rPr lang="de-DE" sz="2000" dirty="0">
                <a:latin typeface="+mn-lt"/>
              </a:rPr>
            </a:br>
            <a:br>
              <a:rPr lang="de-DE" sz="2000" dirty="0">
                <a:latin typeface="+mn-lt"/>
              </a:rPr>
            </a:br>
            <a:r>
              <a:rPr lang="de-DE" sz="2000" dirty="0">
                <a:latin typeface="+mn-lt"/>
              </a:rPr>
              <a:t>Der Vorstand</a:t>
            </a:r>
          </a:p>
        </p:txBody>
      </p:sp>
    </p:spTree>
    <p:extLst>
      <p:ext uri="{BB962C8B-B14F-4D97-AF65-F5344CB8AC3E}">
        <p14:creationId xmlns:p14="http://schemas.microsoft.com/office/powerpoint/2010/main" val="23626084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Words>
  <Application>Microsoft Office PowerPoint</Application>
  <PresentationFormat>Breitbild</PresentationFormat>
  <Paragraphs>1</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Nachruf  Wir trauern um unser langjähriges Mitglied Alfons Fischer, der am 20. März 2025 im Alter von 90 Jahren verstorben ist.   Alfons war seit 1947 Mitglied der SV 07 Bischofsheim und spielte Ende der 50er Jahre aktiv in der 2. Mannschaft Fußball. Er versäumte kaum ein Spiel der 1. Mannschaft und war mit dem Verein bis zu seinem Tod leidenschaftlich verbunden.  Wir werden ihn sehr vermissen und sind dankbar für die gemeinsame Zeit.  Der Vorstand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Nachruf  Wir trauern um unser langjähriges Mitglied Alfons Fischer, der am 20. März 2025 im Alter von 90 Jahren verstorben ist.   Alfons war seit 1947 Mitglied der SV 07 Bischofsheim und spielte Ende der 50er Jahre aktiv in der 2. Mannschaft Fußball. Er versäumte kaum ein Spiel der 1. Mannschaft und war mit dem Verein bis zu seinem Tod leidenschaftlich verbunden.  Wir werden ihn sehr vermissen und sind dankbar für die gemeinsame Zeit.  Der Vorstand</dc:title>
  <dc:creator>Andreas Emig</dc:creator>
  <cp:lastModifiedBy>Andreas Emig</cp:lastModifiedBy>
  <cp:revision>2</cp:revision>
  <dcterms:created xsi:type="dcterms:W3CDTF">2025-04-03T14:25:05Z</dcterms:created>
  <dcterms:modified xsi:type="dcterms:W3CDTF">2025-04-03T14:27:16Z</dcterms:modified>
</cp:coreProperties>
</file>